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Source Sans Pr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SansPro-regular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7.xml"/><Relationship Id="rId33" Type="http://schemas.openxmlformats.org/officeDocument/2006/relationships/font" Target="fonts/SourceSansPro-italic.fntdata"/><Relationship Id="rId10" Type="http://schemas.openxmlformats.org/officeDocument/2006/relationships/slide" Target="slides/slide6.xml"/><Relationship Id="rId32" Type="http://schemas.openxmlformats.org/officeDocument/2006/relationships/font" Target="fonts/SourceSans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SourceSansPr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b59bb116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b59bb116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b59bb116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b59bb116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3111c31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43111c31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dd6f97a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8dd6f97a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43111c31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43111c31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3111c31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43111c31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dd6f97a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dd6f97a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dd6f97a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dd6f97a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3111c3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43111c3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43111c31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43111c31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a9149210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a9149210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43111c31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43111c31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b59bb116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b59bb116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bec9b24b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bec9b24b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ec9b24b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bec9b24b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c0e0aa3a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c0e0aa3a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0e0aa3a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c0e0aa3a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dc49040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dc49040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dc4904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dc4904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5dc49040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5dc49040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43111c31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43111c31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jp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4.jpg"/><Relationship Id="rId5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image" Target="../media/image18.jpg"/><Relationship Id="rId7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ELAC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 Learner Advisory Committee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469300" y="3625950"/>
            <a:ext cx="82758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Academic Counselor: Ms. Patricia Murillo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Principal for JSHS: Ms. Leslie Marley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Principal for CMS: Mr. Steve Peters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Distance Learning 2020 - JSHS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Classroom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Schedule available: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75" y="2131375"/>
            <a:ext cx="1251175" cy="25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9025" y="2189133"/>
            <a:ext cx="4398950" cy="23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1875088" y="3374875"/>
            <a:ext cx="2118900" cy="119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Monday schedule: Live check-in with 2nd period only. Attendance for all other classes are through Google Classroom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46" name="Google Shape;146;p22"/>
          <p:cNvCxnSpPr/>
          <p:nvPr/>
        </p:nvCxnSpPr>
        <p:spPr>
          <a:xfrm rot="10800000">
            <a:off x="847125" y="3005800"/>
            <a:ext cx="1089600" cy="423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311700" y="353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Distance Learning 2020 - CMS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5326000" y="1359825"/>
            <a:ext cx="2981100" cy="32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3 levels of ELD classes, which meet Tuesday-Thursday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 3/4- 12:45-1:15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 3 - 1:30-2:00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2/3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- 2:15-2:45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 office hours, small group instruction, and asynchronous work also takes place after lunch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75" y="609900"/>
            <a:ext cx="4512700" cy="44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311700" y="1152475"/>
            <a:ext cx="8520600" cy="3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Concerns regarding :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child’s grade?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Mental health?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Graduation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Behavior? Discipline?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can you communicate?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Email, phone, text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5325" y="1698379"/>
            <a:ext cx="2894175" cy="2805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Aeries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Attendance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Missing assignments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with creating your Aeries account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b="64676" l="40490" r="40604" t="17081"/>
          <a:stretch/>
        </p:blipFill>
        <p:spPr>
          <a:xfrm>
            <a:off x="4964400" y="2448075"/>
            <a:ext cx="3544101" cy="227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Aeries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with creating your Aeries account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b="4959" l="39551" r="1399" t="3708"/>
          <a:stretch/>
        </p:blipFill>
        <p:spPr>
          <a:xfrm>
            <a:off x="1872300" y="1524000"/>
            <a:ext cx="5720387" cy="361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Aeries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with creating your Aeries account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 b="4476" l="0" r="0" t="3982"/>
          <a:stretch/>
        </p:blipFill>
        <p:spPr>
          <a:xfrm>
            <a:off x="1552425" y="1579875"/>
            <a:ext cx="5855701" cy="357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Aeries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4">
            <a:alphaModFix/>
          </a:blip>
          <a:srcRect b="6344" l="17593" r="0" t="566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Aeries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4">
            <a:alphaModFix/>
          </a:blip>
          <a:srcRect b="7704" l="16839" r="0" t="13999"/>
          <a:stretch/>
        </p:blipFill>
        <p:spPr>
          <a:xfrm>
            <a:off x="0" y="125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Meals &amp; Transportation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4">
            <a:alphaModFix/>
          </a:blip>
          <a:srcRect b="4849" l="38805" r="1492" t="3826"/>
          <a:stretch/>
        </p:blipFill>
        <p:spPr>
          <a:xfrm>
            <a:off x="980950" y="1023575"/>
            <a:ext cx="6583271" cy="411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Meals &amp; Transportation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4">
            <a:alphaModFix/>
          </a:blip>
          <a:srcRect b="4047" l="38804" r="0" t="2912"/>
          <a:stretch/>
        </p:blipFill>
        <p:spPr>
          <a:xfrm>
            <a:off x="1232488" y="989450"/>
            <a:ext cx="6679015" cy="415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¿What is ELAC?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 of EL students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Purpose: For parents to advise the school’s administration about programs and services for students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Opportunity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parents to receive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advice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information on how to support their EL student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Grade Reports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4">
            <a:alphaModFix/>
          </a:blip>
          <a:srcRect b="31372" l="21502" r="21672" t="24834"/>
          <a:stretch/>
        </p:blipFill>
        <p:spPr>
          <a:xfrm>
            <a:off x="724624" y="1173500"/>
            <a:ext cx="6567777" cy="337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/>
          <p:nvPr/>
        </p:nvSpPr>
        <p:spPr>
          <a:xfrm>
            <a:off x="3070750" y="2004525"/>
            <a:ext cx="1799700" cy="197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4862025" y="2465125"/>
            <a:ext cx="324000" cy="17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4827900" y="3011025"/>
            <a:ext cx="358200" cy="11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4879075" y="3301050"/>
            <a:ext cx="258900" cy="11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4793775" y="3829900"/>
            <a:ext cx="358200" cy="17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Distance Learning 2020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a computer/wifi?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with teachers is important!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¿</a:t>
            </a: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Questions</a:t>
            </a: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DELAC: October 19, 2020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Questions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comments about today’s workshop?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help?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245" name="Google Shape;2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SHS Staff - Administration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Principal: Leslie Marley               Vice Principal: Allen Boltz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32835" l="50664" r="32199" t="32669"/>
          <a:stretch/>
        </p:blipFill>
        <p:spPr>
          <a:xfrm>
            <a:off x="2277475" y="1710230"/>
            <a:ext cx="1876549" cy="25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34163" l="50771" r="32976" t="32337"/>
          <a:stretch/>
        </p:blipFill>
        <p:spPr>
          <a:xfrm>
            <a:off x="5621175" y="1680044"/>
            <a:ext cx="1876549" cy="2578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JSHS Staff - Counselors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104225" y="1152475"/>
            <a:ext cx="872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Mental Health</a:t>
            </a:r>
            <a: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              								         </a:t>
            </a:r>
            <a:r>
              <a:rPr b="1" lang="en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 Counselor</a:t>
            </a:r>
            <a:endParaRPr b="1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Wiley Rogers	    Tayari Carte      Fidelia Ionyejekwe  Kimchi Brooks	           Patricia Murillo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9497" y="2429000"/>
            <a:ext cx="1256925" cy="157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b="36652" l="50550" r="33971" t="32335"/>
          <a:stretch/>
        </p:blipFill>
        <p:spPr>
          <a:xfrm>
            <a:off x="311700" y="2337850"/>
            <a:ext cx="1325165" cy="17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2575" y="2337847"/>
            <a:ext cx="1714500" cy="17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7">
            <a:alphaModFix/>
          </a:blip>
          <a:srcRect b="0" l="0" r="0" t="3901"/>
          <a:stretch/>
        </p:blipFill>
        <p:spPr>
          <a:xfrm>
            <a:off x="3685575" y="2357899"/>
            <a:ext cx="1220950" cy="17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00900" y="2357907"/>
            <a:ext cx="1714500" cy="167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JSHS Staff - Office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Registrar:				</a:t>
            </a: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en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Attendance: 			</a:t>
            </a: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en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 Teacher:</a:t>
            </a:r>
            <a:endParaRPr b="1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Erica Schlepp				      Celina Castillo   		   Samuel Davis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75" y="2367450"/>
            <a:ext cx="2022400" cy="25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960138" y="2682351"/>
            <a:ext cx="2530924" cy="18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CMS Staff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63600"/>
            <a:ext cx="8520600" cy="3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Peters		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Eden Kennedy-Hoffmann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Principal		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 on Special Assignment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725" y="1293525"/>
            <a:ext cx="2287325" cy="285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9375" y="1285875"/>
            <a:ext cx="2287325" cy="285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CMS Staff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3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Mental Health Counselors</a:t>
            </a:r>
            <a: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	        		     </a:t>
            </a:r>
            <a:endParaRPr b="1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Johnny Fang            Kasey Wallace             Angela Mendoza                Ben Buckner 		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875" y="1798525"/>
            <a:ext cx="1524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800" y="1798525"/>
            <a:ext cx="1524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CMS Staff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125075" y="1152475"/>
            <a:ext cx="870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Office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Registrar:		</a:t>
            </a: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Attendance</a:t>
            </a: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		</a:t>
            </a: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 Teacher</a:t>
            </a: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		 </a:t>
            </a: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n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Bilingual Support</a:t>
            </a:r>
            <a:endParaRPr b="1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Annie Miller		  Cherryl Valenzuela      Marilou Bibat		     Maria Ayala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075" y="2402650"/>
            <a:ext cx="1839299" cy="22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9925" y="2374919"/>
            <a:ext cx="1911050" cy="238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9600" y="2374925"/>
            <a:ext cx="1911050" cy="238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6525" y="2357800"/>
            <a:ext cx="1911050" cy="238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Attendance - Its importance</a:t>
            </a:r>
            <a:endParaRPr>
              <a:solidFill>
                <a:srgbClr val="000000"/>
              </a:solidFill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311700" y="1152475"/>
            <a:ext cx="8520600" cy="3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Valid reasons to miss classes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Doctor appointment (call the school) - not for the whole day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Sickness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Death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emergencies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 that are not so good: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Translation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watch a sports game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Babysit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Learning (attendance)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Live classes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Non-live classes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SHS Header.png"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0"/>
            <a:ext cx="1714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b="10817" l="0" r="0" t="0"/>
          <a:stretch/>
        </p:blipFill>
        <p:spPr>
          <a:xfrm>
            <a:off x="4781525" y="3015150"/>
            <a:ext cx="4148700" cy="18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